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ppt/media/image2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57" r:id="rId3"/>
    <p:sldId id="258" r:id="rId4"/>
    <p:sldId id="260" r:id="rId5"/>
    <p:sldId id="275" r:id="rId6"/>
    <p:sldId id="259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37" autoAdjust="0"/>
    <p:restoredTop sz="94660"/>
  </p:normalViewPr>
  <p:slideViewPr>
    <p:cSldViewPr snapToGrid="0">
      <p:cViewPr>
        <p:scale>
          <a:sx n="56" d="100"/>
          <a:sy n="56" d="100"/>
        </p:scale>
        <p:origin x="1440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ga_girl_cartoon_jpg_w180h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612" y="818886"/>
            <a:ext cx="2990850" cy="4054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203279" y="5166360"/>
            <a:ext cx="271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calme</a:t>
            </a:r>
            <a:endParaRPr lang="en-US" sz="36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160" y="818886"/>
            <a:ext cx="2413000" cy="3365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7884160" y="4970840"/>
            <a:ext cx="271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t</a:t>
            </a:r>
            <a:r>
              <a:rPr lang="en-US" sz="3600" b="1" dirty="0" err="1" smtClean="0"/>
              <a:t>imide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6764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4339459" y="884183"/>
            <a:ext cx="3674106" cy="41765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91977" y="5258457"/>
            <a:ext cx="617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Gâté</a:t>
            </a:r>
            <a:r>
              <a:rPr lang="en-US" sz="3200" b="1" dirty="0" smtClean="0"/>
              <a:t>(e</a:t>
            </a:r>
            <a:r>
              <a:rPr lang="en-US" sz="3200" b="1" dirty="0" smtClean="0"/>
              <a:t>) : </a:t>
            </a:r>
            <a:r>
              <a:rPr lang="en-US" sz="3200" i="1" dirty="0" smtClean="0"/>
              <a:t>to be spoiled </a:t>
            </a:r>
          </a:p>
          <a:p>
            <a:r>
              <a:rPr lang="en-US" sz="3200" b="1" dirty="0" err="1" smtClean="0"/>
              <a:t>Pénible</a:t>
            </a:r>
            <a:r>
              <a:rPr lang="en-US" sz="3200" b="1" dirty="0" smtClean="0"/>
              <a:t>: </a:t>
            </a:r>
            <a:r>
              <a:rPr lang="en-US" sz="3200" b="1" i="1" dirty="0" smtClean="0"/>
              <a:t>to be annoying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dos somos Springfield. Por Clarisa Ercolano | Diario Patagonia B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8" y="789753"/>
            <a:ext cx="3275634" cy="384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9048" y="5076496"/>
            <a:ext cx="2096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égoïste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768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6143" y="5125370"/>
            <a:ext cx="3755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Impatient(e)</a:t>
            </a:r>
            <a:endParaRPr lang="en-US" sz="4400" b="1" dirty="0"/>
          </a:p>
        </p:txBody>
      </p:sp>
      <p:pic>
        <p:nvPicPr>
          <p:cNvPr id="4" name="Picture 3" descr="Waiting Area Free Stock Photo HD - Public Domain Pictur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7236742" y="685460"/>
            <a:ext cx="4262586" cy="42093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236742" y="5094591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Patient(e)</a:t>
            </a:r>
            <a:endParaRPr lang="en-US" sz="4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245" y="960120"/>
            <a:ext cx="3403600" cy="393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roquel | Falling Forw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16" y="1084405"/>
            <a:ext cx="3209925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9816" y="5241246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espiègle</a:t>
            </a:r>
            <a:endParaRPr lang="en-US" sz="4000" b="1" dirty="0"/>
          </a:p>
        </p:txBody>
      </p:sp>
      <p:pic>
        <p:nvPicPr>
          <p:cNvPr id="4" name="Picture 3" descr="Children aren't to blame, parents are. | CreateDebat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7531976" y="681743"/>
            <a:ext cx="3137338" cy="45391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97969" y="5595189"/>
            <a:ext cx="340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Obéissant</a:t>
            </a:r>
            <a:r>
              <a:rPr lang="en-US" sz="3600" b="1" dirty="0" smtClean="0"/>
              <a:t>(e)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424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du babysitting pour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compagnie</a:t>
            </a:r>
            <a:r>
              <a:rPr lang="en-US" sz="3600" dirty="0" smtClean="0"/>
              <a:t> et on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demande</a:t>
            </a:r>
            <a:r>
              <a:rPr lang="en-US" sz="3600" dirty="0" smtClean="0"/>
              <a:t> de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</a:t>
            </a:r>
            <a:r>
              <a:rPr lang="en-US" sz="3600" dirty="0" err="1" smtClean="0"/>
              <a:t>questonnaire</a:t>
            </a:r>
            <a:r>
              <a:rPr lang="en-US" sz="3600" dirty="0" smtClean="0"/>
              <a:t> pour savoir </a:t>
            </a:r>
            <a:r>
              <a:rPr lang="en-US" sz="3600" dirty="0" err="1" smtClean="0"/>
              <a:t>quel</a:t>
            </a:r>
            <a:r>
              <a:rPr lang="en-US" sz="3600" dirty="0" smtClean="0"/>
              <a:t> genre d’enfant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</a:t>
            </a:r>
            <a:r>
              <a:rPr lang="en-US" sz="3600" dirty="0" err="1" smtClean="0"/>
              <a:t>garder</a:t>
            </a:r>
            <a:endParaRPr lang="en-US" sz="3600" dirty="0" smtClean="0"/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questionnaire pour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qualités</a:t>
            </a:r>
            <a:r>
              <a:rPr lang="en-US" sz="3600" dirty="0" smtClean="0"/>
              <a:t> que </a:t>
            </a:r>
            <a:r>
              <a:rPr lang="en-US" sz="3600" dirty="0" err="1" smtClean="0"/>
              <a:t>vous</a:t>
            </a:r>
            <a:r>
              <a:rPr lang="en-US" sz="3600" dirty="0" smtClean="0"/>
              <a:t> cherchez chez un enfant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Audience</a:t>
            </a:r>
            <a:r>
              <a:rPr lang="en-US" sz="3600" dirty="0" smtClean="0"/>
              <a:t>: la </a:t>
            </a:r>
            <a:r>
              <a:rPr lang="en-US" sz="3600" dirty="0" err="1" smtClean="0"/>
              <a:t>Compagnie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5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Procedure: </a:t>
            </a:r>
            <a:r>
              <a:rPr lang="en-US" sz="3600" dirty="0" err="1" smtClean="0"/>
              <a:t>choisir</a:t>
            </a:r>
            <a:r>
              <a:rPr lang="en-US" sz="3600" dirty="0" smtClean="0"/>
              <a:t> des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qui </a:t>
            </a:r>
            <a:r>
              <a:rPr lang="en-US" sz="3600" dirty="0" err="1" smtClean="0"/>
              <a:t>décrivent</a:t>
            </a:r>
            <a:r>
              <a:rPr lang="en-US" sz="3600" dirty="0" smtClean="0"/>
              <a:t> comment un enfant </a:t>
            </a:r>
            <a:r>
              <a:rPr lang="en-US" sz="3600" dirty="0" err="1" smtClean="0"/>
              <a:t>doit</a:t>
            </a:r>
            <a:r>
              <a:rPr lang="en-US" sz="3600" dirty="0" smtClean="0"/>
              <a:t> </a:t>
            </a:r>
            <a:r>
              <a:rPr lang="en-US" sz="3600" dirty="0" err="1" smtClean="0"/>
              <a:t>être</a:t>
            </a:r>
            <a:r>
              <a:rPr lang="en-US" sz="3600" dirty="0" smtClean="0"/>
              <a:t>.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/>
          </a:p>
          <a:p>
            <a:pPr marL="571500" indent="-571500">
              <a:buFont typeface="Arial" charset="0"/>
              <a:buChar char="•"/>
            </a:pPr>
            <a:r>
              <a:rPr lang="en-US" sz="3600" dirty="0" err="1" smtClean="0"/>
              <a:t>Ecrivez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liste</a:t>
            </a:r>
            <a:r>
              <a:rPr lang="en-US" sz="3600" dirty="0" smtClean="0"/>
              <a:t> et </a:t>
            </a:r>
            <a:r>
              <a:rPr lang="en-US" sz="3600" dirty="0" err="1" smtClean="0"/>
              <a:t>comparez</a:t>
            </a:r>
            <a:r>
              <a:rPr lang="en-US" sz="3600" dirty="0" smtClean="0"/>
              <a:t> avec un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enfant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être</a:t>
            </a:r>
            <a:r>
              <a:rPr lang="en-US" sz="3600" b="1" dirty="0" smtClean="0"/>
              <a:t>: 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 smtClean="0"/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5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apprendre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88" y="2301115"/>
            <a:ext cx="10519185" cy="4254960"/>
          </a:xfrm>
        </p:spPr>
        <p:txBody>
          <a:bodyPr/>
          <a:lstStyle/>
          <a:p>
            <a:r>
              <a:rPr lang="en-US" dirty="0" smtClean="0"/>
              <a:t>Important customs and events in your childhood</a:t>
            </a:r>
          </a:p>
          <a:p>
            <a:r>
              <a:rPr lang="en-US" dirty="0" smtClean="0"/>
              <a:t>What constitutes a good childhood</a:t>
            </a:r>
          </a:p>
          <a:p>
            <a:r>
              <a:rPr lang="en-US" dirty="0" smtClean="0"/>
              <a:t>Childhood events, customs, and practices of children in francophone countries</a:t>
            </a:r>
          </a:p>
          <a:p>
            <a:r>
              <a:rPr lang="en-US" dirty="0" smtClean="0"/>
              <a:t>How childhood experiences influence an adolescent</a:t>
            </a:r>
          </a:p>
          <a:p>
            <a:r>
              <a:rPr lang="en-US" dirty="0" smtClean="0"/>
              <a:t>Differences and similarities of childhood songs in my cultures and francophone cultures</a:t>
            </a:r>
          </a:p>
          <a:p>
            <a:r>
              <a:rPr lang="en-US" dirty="0" smtClean="0"/>
              <a:t>What are the Rights of Children (UNICEF) </a:t>
            </a:r>
          </a:p>
          <a:p>
            <a:r>
              <a:rPr lang="en-US" dirty="0" smtClean="0"/>
              <a:t>What organizations support the Rights of Children </a:t>
            </a:r>
          </a:p>
          <a:p>
            <a:r>
              <a:rPr lang="en-US" dirty="0" smtClean="0"/>
              <a:t>How to make recommendations to improve opportunities for all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0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27239"/>
            <a:ext cx="10554574" cy="3636511"/>
          </a:xfrm>
        </p:spPr>
        <p:txBody>
          <a:bodyPr/>
          <a:lstStyle/>
          <a:p>
            <a:r>
              <a:rPr lang="en-US" dirty="0" smtClean="0"/>
              <a:t>Past Tense (I went/…)</a:t>
            </a:r>
          </a:p>
          <a:p>
            <a:r>
              <a:rPr lang="en-US" dirty="0" smtClean="0"/>
              <a:t>Imperfect Tense (When I was young…)</a:t>
            </a:r>
          </a:p>
          <a:p>
            <a:r>
              <a:rPr lang="en-US" dirty="0" smtClean="0"/>
              <a:t>Adverb of time (ago)</a:t>
            </a:r>
          </a:p>
          <a:p>
            <a:r>
              <a:rPr lang="en-US" dirty="0" smtClean="0"/>
              <a:t>Infinitive (It is necessary to + infinitive)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petit,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87" y="1652276"/>
            <a:ext cx="2805749" cy="2429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082" y="4886184"/>
            <a:ext cx="1732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aimable</a:t>
            </a:r>
            <a:endParaRPr lang="en-US" sz="2800" b="1" dirty="0"/>
          </a:p>
        </p:txBody>
      </p:sp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640" y="2867272"/>
            <a:ext cx="2519680" cy="3470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71738" y="1756226"/>
            <a:ext cx="3459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Sage/ un petit </a:t>
            </a:r>
            <a:r>
              <a:rPr lang="en-US" sz="2800" b="1" dirty="0" err="1" smtClean="0"/>
              <a:t>ange</a:t>
            </a:r>
            <a:endParaRPr lang="en-US" sz="2800" b="1" dirty="0"/>
          </a:p>
        </p:txBody>
      </p:sp>
      <p:pic>
        <p:nvPicPr>
          <p:cNvPr id="11" name="Picture 10" descr="Joke from: Erving Elementary School Photo courtesy of Jupiter Image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56226"/>
            <a:ext cx="1945542" cy="19013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80525" y="4108266"/>
            <a:ext cx="1926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rigolo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514688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645921"/>
            <a:ext cx="2697480" cy="35787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43486" y="5651301"/>
            <a:ext cx="330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urieux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curieuse</a:t>
            </a:r>
            <a:endParaRPr lang="en-US" sz="2800" b="1" dirty="0"/>
          </a:p>
        </p:txBody>
      </p:sp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7520597" y="2752419"/>
            <a:ext cx="2423503" cy="3571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613243" y="1758743"/>
            <a:ext cx="1879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b</a:t>
            </a:r>
            <a:r>
              <a:rPr lang="en-US" sz="2800" b="1" dirty="0" err="1" smtClean="0"/>
              <a:t>avard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153" y="1475302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00" y="2613201"/>
            <a:ext cx="2102117" cy="25192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8538" y="5132405"/>
            <a:ext cx="45736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a</a:t>
            </a:r>
            <a:r>
              <a:rPr lang="en-US" sz="2800" b="1" dirty="0" err="1" smtClean="0"/>
              <a:t>ventureux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aventureuse</a:t>
            </a:r>
            <a:endParaRPr lang="en-US" sz="2800" b="1" dirty="0"/>
          </a:p>
        </p:txBody>
      </p:sp>
      <p:pic>
        <p:nvPicPr>
          <p:cNvPr id="11" name="Picture 10" descr="clip_art_cartoon_of_an_asian_girl_laying_on_the_floor_on_her_stomach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1168400"/>
            <a:ext cx="3238499" cy="32384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18186" y="4950479"/>
            <a:ext cx="200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solitaire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avais</a:t>
            </a:r>
            <a:r>
              <a:rPr lang="en-US" dirty="0" smtClean="0"/>
              <a:t> 3 </a:t>
            </a:r>
            <a:r>
              <a:rPr lang="en-US" dirty="0" err="1" smtClean="0"/>
              <a:t>ans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1682309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58" y="2614391"/>
            <a:ext cx="2467433" cy="27320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69649" y="5447531"/>
            <a:ext cx="2073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</a:t>
            </a:r>
            <a:r>
              <a:rPr lang="en-US" sz="2800" b="1" dirty="0" smtClean="0"/>
              <a:t>n petit </a:t>
            </a:r>
            <a:r>
              <a:rPr lang="en-US" sz="2800" b="1" dirty="0" err="1" smtClean="0"/>
              <a:t>diable</a:t>
            </a:r>
            <a:endParaRPr lang="en-US" sz="2800" b="1" dirty="0"/>
          </a:p>
        </p:txBody>
      </p:sp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818" y="1168401"/>
            <a:ext cx="2578009" cy="316101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9194750" y="5035073"/>
            <a:ext cx="21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m</a:t>
            </a:r>
            <a:r>
              <a:rPr lang="en-US" sz="2800" b="1" dirty="0" err="1" smtClean="0"/>
              <a:t>échant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  <p:pic>
        <p:nvPicPr>
          <p:cNvPr id="17" name="Picture 16" descr="TransGriot: Wake The Hell Up, Spoiled Vanilla GLBT Fauxgressiv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96" y="1449042"/>
            <a:ext cx="2471525" cy="291984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646930" y="4819630"/>
            <a:ext cx="43205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capricieux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capricieuse</a:t>
            </a:r>
            <a:endParaRPr lang="en-US" sz="2800" b="1" dirty="0" smtClean="0"/>
          </a:p>
          <a:p>
            <a:r>
              <a:rPr lang="en-US" sz="2800" i="1" dirty="0" smtClean="0"/>
              <a:t>Temperamental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69" y="1766674"/>
            <a:ext cx="3093990" cy="35147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3269" y="5612524"/>
            <a:ext cx="38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g</a:t>
            </a:r>
            <a:r>
              <a:rPr lang="en-US" sz="2800" b="1" dirty="0" err="1" smtClean="0"/>
              <a:t>énéreux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généreuse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109</TotalTime>
  <Words>292</Words>
  <Application>Microsoft Macintosh PowerPoint</Application>
  <PresentationFormat>Widescreen</PresentationFormat>
  <Paragraphs>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Theme14</vt:lpstr>
      <vt:lpstr>Unité 1: Les Coutumes de l’Enfance (Childhood Customs)</vt:lpstr>
      <vt:lpstr>Dans cette unite, vous allez apprendre…</vt:lpstr>
      <vt:lpstr>La grammaire dans cette unite…</vt:lpstr>
      <vt:lpstr>L’enfance</vt:lpstr>
      <vt:lpstr>Quand j’étais petit, j’étais…</vt:lpstr>
      <vt:lpstr>Quand j’étais jeune, j’étais…</vt:lpstr>
      <vt:lpstr>Comment étais-tu quand tu étais enfant?</vt:lpstr>
      <vt:lpstr>Comment étais-tu quand tu avais 3 ans ?</vt:lpstr>
      <vt:lpstr>Adjectifs supplementaire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18</cp:revision>
  <dcterms:created xsi:type="dcterms:W3CDTF">2016-09-01T13:11:46Z</dcterms:created>
  <dcterms:modified xsi:type="dcterms:W3CDTF">2017-09-13T20:57:01Z</dcterms:modified>
</cp:coreProperties>
</file>